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DA57-6999-49A3-B9F2-A7C73D6BC0E3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6D21-39DF-42DC-9645-2BA0451EA2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60536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DA57-6999-49A3-B9F2-A7C73D6BC0E3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6D21-39DF-42DC-9645-2BA0451EA2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98859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DA57-6999-49A3-B9F2-A7C73D6BC0E3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6D21-39DF-42DC-9645-2BA0451EA2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03410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DA57-6999-49A3-B9F2-A7C73D6BC0E3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6D21-39DF-42DC-9645-2BA0451EA2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97804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DA57-6999-49A3-B9F2-A7C73D6BC0E3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6D21-39DF-42DC-9645-2BA0451EA2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3742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DA57-6999-49A3-B9F2-A7C73D6BC0E3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6D21-39DF-42DC-9645-2BA0451EA2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28760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DA57-6999-49A3-B9F2-A7C73D6BC0E3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6D21-39DF-42DC-9645-2BA0451EA2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69369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DA57-6999-49A3-B9F2-A7C73D6BC0E3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6D21-39DF-42DC-9645-2BA0451EA2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45944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DA57-6999-49A3-B9F2-A7C73D6BC0E3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6D21-39DF-42DC-9645-2BA0451EA2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12929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DA57-6999-49A3-B9F2-A7C73D6BC0E3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6D21-39DF-42DC-9645-2BA0451EA2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93003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DA57-6999-49A3-B9F2-A7C73D6BC0E3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E6D21-39DF-42DC-9645-2BA0451EA2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62870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CDA57-6999-49A3-B9F2-A7C73D6BC0E3}" type="datetimeFigureOut">
              <a:rPr lang="ar-EG" smtClean="0"/>
              <a:t>15/08/1441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E6D21-39DF-42DC-9645-2BA0451EA2B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42250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الأنشطة التي يقوم بها أخصائي مكتبات الأطفال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2060"/>
                </a:solidFill>
              </a:rPr>
              <a:t>د . عبدالرحيم محمد عبدالرحيم</a:t>
            </a:r>
            <a:endParaRPr lang="ar-E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730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>ط</a:t>
            </a:r>
            <a:r>
              <a:rPr lang="ar-EG" dirty="0" smtClean="0">
                <a:solidFill>
                  <a:srgbClr val="002060"/>
                </a:solidFill>
              </a:rPr>
              <a:t>- إعداد الإحصاءات والتقارير الدورية</a:t>
            </a:r>
            <a:endParaRPr lang="ar-E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924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>أ- تنظيم وإدارة العمل والخدمات بالمكتبة </a:t>
            </a:r>
            <a:endParaRPr lang="ar-E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172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>ب- إقامة علاقات مع الأقسام والمؤسسات </a:t>
            </a:r>
            <a:r>
              <a:rPr lang="ar-EG" dirty="0" err="1" smtClean="0">
                <a:solidFill>
                  <a:srgbClr val="002060"/>
                </a:solidFill>
              </a:rPr>
              <a:t>الأخري</a:t>
            </a:r>
            <a:r>
              <a:rPr lang="ar-EG" dirty="0" smtClean="0">
                <a:solidFill>
                  <a:srgbClr val="002060"/>
                </a:solidFill>
              </a:rPr>
              <a:t> التي تخدم الأطفال</a:t>
            </a:r>
            <a:endParaRPr lang="ar-E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442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>ج- تقييم واختار المصادر المناسبة للأطفال</a:t>
            </a:r>
            <a:endParaRPr lang="ar-E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228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>د- فهرسة وتصنيف مواد الأطفال بالمكتبة</a:t>
            </a:r>
            <a:endParaRPr lang="ar-E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555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 smtClean="0">
                <a:solidFill>
                  <a:srgbClr val="002060"/>
                </a:solidFill>
              </a:rPr>
              <a:t>ه- تقديم خدمات استرجاع المعلومات من مواد الأطفال بالمكتبة</a:t>
            </a:r>
            <a:endParaRPr lang="ar-E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541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>و- الحث علي القراءة من خلال المسابقات وغيرها</a:t>
            </a:r>
            <a:endParaRPr lang="ar-E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05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/>
              <a:t/>
            </a:r>
            <a:br>
              <a:rPr lang="ar-EG" dirty="0"/>
            </a:br>
            <a:r>
              <a:rPr lang="ar-EG" dirty="0" smtClean="0"/>
              <a:t/>
            </a:r>
            <a:br>
              <a:rPr lang="ar-EG" dirty="0" smtClean="0"/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>ز- الاتصال بأولياء أمور الأطفال </a:t>
            </a:r>
            <a:endParaRPr lang="ar-E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810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>
                <a:solidFill>
                  <a:srgbClr val="002060"/>
                </a:solidFill>
              </a:rPr>
              <a:t/>
            </a:r>
            <a:br>
              <a:rPr lang="ar-EG" dirty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/>
            </a:r>
            <a:br>
              <a:rPr lang="ar-EG" dirty="0" smtClean="0">
                <a:solidFill>
                  <a:srgbClr val="002060"/>
                </a:solidFill>
              </a:rPr>
            </a:br>
            <a:r>
              <a:rPr lang="ar-EG" dirty="0" smtClean="0">
                <a:solidFill>
                  <a:srgbClr val="002060"/>
                </a:solidFill>
              </a:rPr>
              <a:t>ح- تنظيم البرامج الإعلامية المتعلقة بالعمل المكتبي مع الأطفال</a:t>
            </a:r>
            <a:endParaRPr lang="ar-E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49900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</Words>
  <Application>Microsoft Office PowerPoint</Application>
  <PresentationFormat>عرض على الشاشة (3:4)‏</PresentationFormat>
  <Paragraphs>11</Paragraphs>
  <Slides>10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نسق Office</vt:lpstr>
      <vt:lpstr>الأنشطة التي يقوم بها أخصائي مكتبات الأطفال</vt:lpstr>
      <vt:lpstr>      أ- تنظيم وإدارة العمل والخدمات بالمكتبة </vt:lpstr>
      <vt:lpstr>        ب- إقامة علاقات مع الأقسام والمؤسسات الأخري التي تخدم الأطفال</vt:lpstr>
      <vt:lpstr>        ج- تقييم واختار المصادر المناسبة للأطفال</vt:lpstr>
      <vt:lpstr>        د- فهرسة وتصنيف مواد الأطفال بالمكتبة</vt:lpstr>
      <vt:lpstr>         ه- تقديم خدمات استرجاع المعلومات من مواد الأطفال بالمكتبة</vt:lpstr>
      <vt:lpstr>        و- الحث علي القراءة من خلال المسابقات وغيرها</vt:lpstr>
      <vt:lpstr>        ز- الاتصال بأولياء أمور الأطفال </vt:lpstr>
      <vt:lpstr>       ح- تنظيم البرامج الإعلامية المتعلقة بالعمل المكتبي مع الأطفال</vt:lpstr>
      <vt:lpstr>          ط- إعداد الإحصاءات والتقارير الدورية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الأنشطة التي يقوم بها أخصائي مكتبات الأطفال</dc:title>
  <dc:creator>dream</dc:creator>
  <cp:lastModifiedBy>dream</cp:lastModifiedBy>
  <cp:revision>2</cp:revision>
  <dcterms:created xsi:type="dcterms:W3CDTF">2020-04-08T17:38:03Z</dcterms:created>
  <dcterms:modified xsi:type="dcterms:W3CDTF">2020-04-08T17:51:20Z</dcterms:modified>
</cp:coreProperties>
</file>